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9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2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9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5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3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3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4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0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0DA2B96-7684-4AC4-B537-3D5894403F59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79DBF2-DCA6-438D-A6BA-8897CE2F1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383" y="1243944"/>
            <a:ext cx="10699376" cy="699528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Smolenice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SK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18-2</a:t>
            </a:r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/9/2017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383" y="5191791"/>
            <a:ext cx="10699376" cy="71446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ES1404 MC+WGs meeting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282" y="2151529"/>
            <a:ext cx="1138533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solidFill>
                  <a:schemeClr val="bg1"/>
                </a:solidFill>
              </a:rPr>
              <a:t>International </a:t>
            </a:r>
            <a:r>
              <a:rPr lang="sk-SK" sz="4400" b="1" dirty="0" err="1" smtClean="0">
                <a:solidFill>
                  <a:schemeClr val="bg1"/>
                </a:solidFill>
              </a:rPr>
              <a:t>scientific</a:t>
            </a:r>
            <a:r>
              <a:rPr lang="sk-SK" sz="4400" b="1" dirty="0" smtClean="0">
                <a:solidFill>
                  <a:schemeClr val="bg1"/>
                </a:solidFill>
              </a:rPr>
              <a:t> c</a:t>
            </a:r>
            <a:r>
              <a:rPr lang="en-US" sz="4400" b="1" dirty="0" err="1" smtClean="0">
                <a:solidFill>
                  <a:schemeClr val="bg1"/>
                </a:solidFill>
              </a:rPr>
              <a:t>onference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SNOW - an ecological phenomenon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0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8454" y="416859"/>
            <a:ext cx="11344275" cy="160043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Conference on 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SNOW - an ecological phenomenon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2196353"/>
            <a:ext cx="11779622" cy="449353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n-US" sz="4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-snow measurements/detection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-snow and vegetation cycle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-spatial and temporal distribution of snow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-snow in different sectors (touristic, transport etc.)</a:t>
            </a:r>
          </a:p>
          <a:p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-poster session</a:t>
            </a:r>
          </a:p>
          <a:p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(modification of sessions possible)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4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ýsledok vyh&amp;lcaron;adávania obrázkov pre dopyt smolenice pic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23" y="239618"/>
            <a:ext cx="11736759" cy="63897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03761" y="239618"/>
            <a:ext cx="8804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Congress Centre of SAS</a:t>
            </a:r>
            <a:r>
              <a:rPr lang="en-US" sz="3200" b="1" dirty="0" smtClean="0">
                <a:solidFill>
                  <a:schemeClr val="bg1"/>
                </a:solidFill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</a:rPr>
              <a:t>Smolenice</a:t>
            </a:r>
            <a:r>
              <a:rPr lang="en-US" sz="3200" b="1" dirty="0" smtClean="0">
                <a:solidFill>
                  <a:schemeClr val="bg1"/>
                </a:solidFill>
              </a:rPr>
              <a:t> castle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0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950" y="645458"/>
            <a:ext cx="3880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9900"/>
                </a:solidFill>
              </a:rPr>
              <a:t>Congress facilities</a:t>
            </a:r>
            <a:endParaRPr lang="en-US" sz="3600" b="1" dirty="0">
              <a:solidFill>
                <a:srgbClr val="6699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8731" y="645457"/>
            <a:ext cx="527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9900"/>
                </a:solidFill>
              </a:rPr>
              <a:t>Accommodation facilities</a:t>
            </a:r>
            <a:endParaRPr lang="en-US" sz="2800" b="1" dirty="0">
              <a:solidFill>
                <a:srgbClr val="6699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9239"/>
              </p:ext>
            </p:extLst>
          </p:nvPr>
        </p:nvGraphicFramePr>
        <p:xfrm>
          <a:off x="449916" y="1409997"/>
          <a:ext cx="5386107" cy="438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014"/>
                <a:gridCol w="162709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</a:rPr>
                        <a:t>Room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</a:rPr>
                        <a:t>Capacity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Conference room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</a:rPr>
                        <a:t> Forester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style saloon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Small conference room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Red saloon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Courtyard room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Bastion-vinery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Library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77697"/>
              </p:ext>
            </p:extLst>
          </p:nvPr>
        </p:nvGraphicFramePr>
        <p:xfrm>
          <a:off x="6418731" y="1409997"/>
          <a:ext cx="5289884" cy="3135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217"/>
                <a:gridCol w="1623686"/>
                <a:gridCol w="1372981"/>
              </a:tblGrid>
              <a:tr h="522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Room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Nb.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 smtClean="0">
                          <a:effectLst/>
                        </a:rPr>
                        <a:t>Price €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</a:tr>
              <a:tr h="522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Single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9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40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Double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16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70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Tripple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8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90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Quadro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3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100</a:t>
                      </a:r>
                      <a:endParaRPr lang="en-U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Apartman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6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120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18731" y="4583801"/>
            <a:ext cx="5441575" cy="1200329"/>
          </a:xfrm>
          <a:prstGeom prst="rect">
            <a:avLst/>
          </a:prstGeom>
          <a:solidFill>
            <a:srgbClr val="6699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Further accommodation possible in a hotel and </a:t>
            </a:r>
            <a:r>
              <a:rPr lang="en-US" sz="2400" b="1" dirty="0" err="1" smtClean="0">
                <a:solidFill>
                  <a:schemeClr val="bg1"/>
                </a:solidFill>
              </a:rPr>
              <a:t>penzions</a:t>
            </a:r>
            <a:r>
              <a:rPr lang="en-US" sz="2400" b="1" dirty="0" smtClean="0">
                <a:solidFill>
                  <a:schemeClr val="bg1"/>
                </a:solidFill>
              </a:rPr>
              <a:t> in </a:t>
            </a:r>
            <a:r>
              <a:rPr lang="en-US" sz="2400" b="1" dirty="0" err="1" smtClean="0">
                <a:solidFill>
                  <a:schemeClr val="bg1"/>
                </a:solidFill>
              </a:rPr>
              <a:t>Smolenice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10-15 min walking distance.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4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6307" y="944382"/>
            <a:ext cx="4255999" cy="3081393"/>
            <a:chOff x="921119" y="944382"/>
            <a:chExt cx="4255999" cy="3081393"/>
          </a:xfrm>
        </p:grpSpPr>
        <p:sp>
          <p:nvSpPr>
            <p:cNvPr id="2" name="TextBox 1"/>
            <p:cNvSpPr txBox="1"/>
            <p:nvPr/>
          </p:nvSpPr>
          <p:spPr>
            <a:xfrm>
              <a:off x="921119" y="3317889"/>
              <a:ext cx="4255998" cy="707886"/>
            </a:xfrm>
            <a:prstGeom prst="rect">
              <a:avLst/>
            </a:prstGeom>
            <a:solidFill>
              <a:srgbClr val="6699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bg1"/>
                  </a:solidFill>
                </a:rPr>
                <a:t>Full board 24 </a:t>
              </a:r>
              <a:r>
                <a:rPr lang="sk-SK" sz="4000" b="1" dirty="0" smtClean="0">
                  <a:solidFill>
                    <a:schemeClr val="bg1"/>
                  </a:solidFill>
                </a:rPr>
                <a:t>€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921120" y="944382"/>
              <a:ext cx="4255998" cy="2496617"/>
              <a:chOff x="921120" y="944382"/>
              <a:chExt cx="4255998" cy="2496617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921120" y="944382"/>
                <a:ext cx="4255998" cy="1323439"/>
              </a:xfrm>
              <a:prstGeom prst="rect">
                <a:avLst/>
              </a:prstGeom>
              <a:solidFill>
                <a:srgbClr val="6699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u="sng" dirty="0" smtClean="0">
                    <a:solidFill>
                      <a:schemeClr val="bg1"/>
                    </a:solidFill>
                  </a:rPr>
                  <a:t>Boarding</a:t>
                </a:r>
              </a:p>
              <a:p>
                <a:pPr algn="ctr"/>
                <a:endParaRPr lang="en-US" sz="3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921120" y="1871339"/>
                <a:ext cx="4255998" cy="1569660"/>
              </a:xfrm>
              <a:prstGeom prst="rect">
                <a:avLst/>
              </a:prstGeom>
              <a:solidFill>
                <a:srgbClr val="6699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</a:rPr>
                  <a:t>Castle restaurant opened during the events</a:t>
                </a:r>
              </a:p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746307" y="5075843"/>
            <a:ext cx="4255998" cy="954107"/>
          </a:xfrm>
          <a:prstGeom prst="rect">
            <a:avLst/>
          </a:prstGeom>
          <a:solidFill>
            <a:srgbClr val="66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Further boarding possibilities in </a:t>
            </a:r>
            <a:r>
              <a:rPr lang="en-US" sz="2800" b="1" dirty="0" err="1" smtClean="0">
                <a:solidFill>
                  <a:schemeClr val="bg1"/>
                </a:solidFill>
              </a:rPr>
              <a:t>Smolenice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5718" y="944382"/>
            <a:ext cx="5957047" cy="5339923"/>
          </a:xfrm>
          <a:prstGeom prst="rect">
            <a:avLst/>
          </a:prstGeom>
          <a:solidFill>
            <a:srgbClr val="66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bg1"/>
                </a:solidFill>
              </a:rPr>
              <a:t>Travel</a:t>
            </a: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Smolenice</a:t>
            </a:r>
            <a:r>
              <a:rPr lang="en-US" sz="3600" b="1" dirty="0" smtClean="0">
                <a:solidFill>
                  <a:schemeClr val="bg1"/>
                </a:solidFill>
              </a:rPr>
              <a:t> is accessible by bus and train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Flying to Vienna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Taking bus to Bratislava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(each 30 min)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Taking bus to </a:t>
            </a:r>
            <a:r>
              <a:rPr lang="en-US" sz="2800" b="1" dirty="0" err="1" smtClean="0">
                <a:solidFill>
                  <a:schemeClr val="bg1"/>
                </a:solidFill>
              </a:rPr>
              <a:t>Smolenice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5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(a bus from Bratislava to </a:t>
            </a:r>
            <a:r>
              <a:rPr lang="en-US" sz="2800" b="1" dirty="0" err="1" smtClean="0">
                <a:solidFill>
                  <a:schemeClr val="bg1"/>
                </a:solidFill>
              </a:rPr>
              <a:t>Smolenice</a:t>
            </a:r>
            <a:r>
              <a:rPr lang="en-US" sz="2800" b="1" dirty="0" smtClean="0">
                <a:solidFill>
                  <a:schemeClr val="bg1"/>
                </a:solidFill>
              </a:rPr>
              <a:t> can be arranged)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4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231961"/>
            <a:ext cx="5864599" cy="6464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0" y="231962"/>
            <a:ext cx="5731231" cy="646467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589059" y="6145305"/>
            <a:ext cx="699248" cy="37651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71212" y="5957046"/>
            <a:ext cx="1017494" cy="564777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031071" y="2528048"/>
            <a:ext cx="1017494" cy="376517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207624" y="6252882"/>
            <a:ext cx="2263588" cy="941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0084445" y="2904565"/>
            <a:ext cx="1291767" cy="30524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5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922" y="453950"/>
            <a:ext cx="11174505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Sights around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ssj.sk/sk/photoloader/173/3.jpg/720x7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1" y="2639164"/>
            <a:ext cx="5816786" cy="399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4471" y="1438835"/>
            <a:ext cx="581678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Driny</a:t>
            </a:r>
            <a:r>
              <a:rPr lang="en-US" sz="4400" b="1" dirty="0" smtClean="0">
                <a:solidFill>
                  <a:schemeClr val="bg1"/>
                </a:solidFill>
              </a:rPr>
              <a:t> cave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Walking distance from the castle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Resultado de imagen de cerveny ka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175" y="2639163"/>
            <a:ext cx="5903260" cy="399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51175" y="1438835"/>
            <a:ext cx="5903259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Cerveny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kamen</a:t>
            </a:r>
            <a:r>
              <a:rPr lang="en-US" sz="4400" b="1" dirty="0" smtClean="0">
                <a:solidFill>
                  <a:schemeClr val="bg1"/>
                </a:solidFill>
              </a:rPr>
              <a:t> castle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20 min by bus, </a:t>
            </a:r>
            <a:r>
              <a:rPr lang="en-US" b="1" dirty="0" smtClean="0">
                <a:solidFill>
                  <a:schemeClr val="bg1"/>
                </a:solidFill>
              </a:rPr>
              <a:t>biggest cellars in Central Europe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62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155</TotalTime>
  <Words>205</Words>
  <Application>Microsoft Office PowerPoint</Application>
  <PresentationFormat>Širokouhlá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Basis</vt:lpstr>
      <vt:lpstr>Smolenice, SK  18-21/9/2017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Smolenice, SK  18-22/9/2017</dc:title>
  <dc:creator>Nejedlik</dc:creator>
  <cp:lastModifiedBy>Juraj Vavrovič</cp:lastModifiedBy>
  <cp:revision>19</cp:revision>
  <dcterms:created xsi:type="dcterms:W3CDTF">2016-11-02T18:13:31Z</dcterms:created>
  <dcterms:modified xsi:type="dcterms:W3CDTF">2017-03-14T12:59:32Z</dcterms:modified>
</cp:coreProperties>
</file>